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91" autoAdjust="0"/>
  </p:normalViewPr>
  <p:slideViewPr>
    <p:cSldViewPr snapToGrid="0">
      <p:cViewPr varScale="1">
        <p:scale>
          <a:sx n="70" d="100"/>
          <a:sy n="70" d="100"/>
        </p:scale>
        <p:origin x="13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6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6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5E67-E794-4E37-9578-4984E6CDB60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6205" y="1738880"/>
            <a:ext cx="7041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6519" y="3542611"/>
            <a:ext cx="8647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4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利益相反がない場合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</a:t>
            </a:r>
          </a:p>
        </p:txBody>
      </p:sp>
    </p:spTree>
    <p:extLst>
      <p:ext uri="{BB962C8B-B14F-4D97-AF65-F5344CB8AC3E}">
        <p14:creationId xmlns:p14="http://schemas.microsoft.com/office/powerpoint/2010/main" val="167379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発表者の利益相反開示事項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2572" y="1714397"/>
            <a:ext cx="6980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6930" y="3161334"/>
            <a:ext cx="7966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開示すべき利益相反は以下の通りです。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利益相反がある場合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 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811F8A2D-EC55-4D7F-A273-3E80BEA9D3A8}"/>
              </a:ext>
            </a:extLst>
          </p:cNvPr>
          <p:cNvSpPr/>
          <p:nvPr/>
        </p:nvSpPr>
        <p:spPr>
          <a:xfrm>
            <a:off x="1208015" y="4530055"/>
            <a:ext cx="75752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講演料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研究費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</a:p>
        </p:txBody>
      </p:sp>
    </p:spTree>
    <p:extLst>
      <p:ext uri="{BB962C8B-B14F-4D97-AF65-F5344CB8AC3E}">
        <p14:creationId xmlns:p14="http://schemas.microsoft.com/office/powerpoint/2010/main" val="33463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95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利益相反開示事項</vt:lpstr>
      <vt:lpstr>発表者の利益相反開示事項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発表者の利益相反開示事項</dc:title>
  <dc:creator>atsushi wada</dc:creator>
  <cp:lastModifiedBy>user230</cp:lastModifiedBy>
  <cp:revision>6</cp:revision>
  <dcterms:created xsi:type="dcterms:W3CDTF">2017-01-19T11:47:54Z</dcterms:created>
  <dcterms:modified xsi:type="dcterms:W3CDTF">2019-10-29T07:31:21Z</dcterms:modified>
</cp:coreProperties>
</file>